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8" r:id="rId1"/>
  </p:sldMasterIdLst>
  <p:notesMasterIdLst>
    <p:notesMasterId r:id="rId4"/>
  </p:notesMasterIdLst>
  <p:sldIdLst>
    <p:sldId id="682" r:id="rId2"/>
    <p:sldId id="683" r:id="rId3"/>
  </p:sldIdLst>
  <p:sldSz cx="9144000" cy="6858000" type="screen4x3"/>
  <p:notesSz cx="6799263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A9A"/>
    <a:srgbClr val="303C18"/>
    <a:srgbClr val="003399"/>
    <a:srgbClr val="FFCC00"/>
    <a:srgbClr val="00CC00"/>
    <a:srgbClr val="FF9900"/>
    <a:srgbClr val="CC0066"/>
    <a:srgbClr val="CC99FF"/>
    <a:srgbClr val="008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6" autoAdjust="0"/>
    <p:restoredTop sz="97593" autoAdjust="0"/>
  </p:normalViewPr>
  <p:slideViewPr>
    <p:cSldViewPr>
      <p:cViewPr varScale="1">
        <p:scale>
          <a:sx n="114" d="100"/>
          <a:sy n="114" d="100"/>
        </p:scale>
        <p:origin x="-1704" y="-108"/>
      </p:cViewPr>
      <p:guideLst>
        <p:guide orient="horz" pos="2160"/>
        <p:guide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4098" y="-84"/>
      </p:cViewPr>
      <p:guideLst>
        <p:guide orient="horz" pos="3144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529279252659874E-2"/>
          <c:y val="7.551963442909887E-2"/>
          <c:w val="0.81249108612287613"/>
          <c:h val="0.9244803930118310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7047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587" y="1"/>
            <a:ext cx="2947088" cy="497047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r">
              <a:defRPr sz="1200"/>
            </a:lvl1pPr>
          </a:lstStyle>
          <a:p>
            <a:pPr>
              <a:defRPr/>
            </a:pPr>
            <a:fld id="{D4FE93F7-55B5-4931-9639-E5EAC8A5F318}" type="datetimeFigureOut">
              <a:rPr lang="ru-RU"/>
              <a:pPr>
                <a:defRPr/>
              </a:pPr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0" tIns="45875" rIns="91750" bIns="45875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9" y="4716384"/>
            <a:ext cx="5440046" cy="4468654"/>
          </a:xfrm>
          <a:prstGeom prst="rect">
            <a:avLst/>
          </a:prstGeom>
        </p:spPr>
        <p:txBody>
          <a:bodyPr vert="horz" lIns="91750" tIns="45875" rIns="91750" bIns="4587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180"/>
            <a:ext cx="2947088" cy="497046"/>
          </a:xfrm>
          <a:prstGeom prst="rect">
            <a:avLst/>
          </a:prstGeom>
        </p:spPr>
        <p:txBody>
          <a:bodyPr vert="horz" lIns="91750" tIns="45875" rIns="91750" bIns="4587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587" y="9431180"/>
            <a:ext cx="2947088" cy="497046"/>
          </a:xfrm>
          <a:prstGeom prst="rect">
            <a:avLst/>
          </a:prstGeom>
        </p:spPr>
        <p:txBody>
          <a:bodyPr vert="horz" lIns="91750" tIns="45875" rIns="91750" bIns="45875" rtlCol="0" anchor="b"/>
          <a:lstStyle>
            <a:lvl1pPr algn="r">
              <a:defRPr sz="1200"/>
            </a:lvl1pPr>
          </a:lstStyle>
          <a:p>
            <a:pPr>
              <a:defRPr/>
            </a:pPr>
            <a:fld id="{E3FB2126-816B-4A1A-A9DF-BD8B93302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654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663670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43299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716547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19580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85866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400251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13073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63225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27671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6825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07164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49EF1D-71E6-41BC-A783-9D3AB99353E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24.02.2021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48979F9-718A-4DB4-870B-C40C2870422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615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  <a:effectLst>
            <a:outerShdw blurRad="25400" dist="12700" dir="2700000" algn="tl" rotWithShape="0">
              <a:prstClr val="black">
                <a:alpha val="6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освоения средств  в 2021 году планируется заключить </a:t>
            </a:r>
            <a:b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10 851 социальный контракт, из них: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36436189"/>
              </p:ext>
            </p:extLst>
          </p:nvPr>
        </p:nvGraphicFramePr>
        <p:xfrm>
          <a:off x="1151620" y="3429000"/>
          <a:ext cx="6768752" cy="2752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76542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246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Ответственные от министерства труда и социального развития Краснодарского края</a:t>
            </a:r>
            <a:endParaRPr lang="ru-RU" sz="24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мероприятию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«Поиск работы»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начальник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трудоустройства и организации профессионального обучения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Слепченко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Викторовна, 8 (861)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252-35-08;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мероприятию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«Осуществление предпринимательской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начальник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программ и сопровождения занятости инвалидов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Михайловская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Лиана Дмитриевна, 8 (861)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257-10-85;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мероприятию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«Ведение личного подсобного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начальник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назначения и выплаты государственных гарантий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компенсаций Пономаренко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Юрьевна, 8 (861)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259-09-67;</a:t>
            </a: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мероприятию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«Иные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направленные на преодоление трудной жизненной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социальной защите семьи, материнства, детства –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Голыба Вера Николаевна, 8 (861) 279-92-95;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начальник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профилактической работы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–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Шуколюкова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Юлия Владимировна, 8 (861)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279-50-81.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538606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39999</TotalTime>
  <Words>109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Для освоения средств  в 2021 году планируется заключить  10 851 социальный контракт, из них:</vt:lpstr>
      <vt:lpstr>Ответственные от министерства труда и социального развития Краснодарского края</vt:lpstr>
    </vt:vector>
  </TitlesOfParts>
  <Company>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Belaya</dc:creator>
  <cp:lastModifiedBy>Хмелевская Юлия Юрьевна</cp:lastModifiedBy>
  <cp:revision>3792</cp:revision>
  <cp:lastPrinted>2020-11-30T08:26:43Z</cp:lastPrinted>
  <dcterms:created xsi:type="dcterms:W3CDTF">2009-10-23T06:09:37Z</dcterms:created>
  <dcterms:modified xsi:type="dcterms:W3CDTF">2021-02-24T06:25:15Z</dcterms:modified>
</cp:coreProperties>
</file>